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71" r:id="rId2"/>
    <p:sldId id="256" r:id="rId3"/>
    <p:sldId id="258" r:id="rId4"/>
    <p:sldId id="257" r:id="rId5"/>
    <p:sldId id="259" r:id="rId6"/>
    <p:sldId id="269" r:id="rId7"/>
    <p:sldId id="270" r:id="rId8"/>
    <p:sldId id="260" r:id="rId9"/>
    <p:sldId id="262" r:id="rId10"/>
    <p:sldId id="264" r:id="rId11"/>
    <p:sldId id="263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280C2-897E-473F-AD3B-FC80F6A3F52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BF776-8367-432D-85C7-E52D1B93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2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BF776-8367-432D-85C7-E52D1B93488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3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5F22-786D-45F4-9DD1-F91C58738AF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38ED-179D-4E9B-9A41-3856351BDD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5F22-786D-45F4-9DD1-F91C58738AF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38ED-179D-4E9B-9A41-3856351BD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5F22-786D-45F4-9DD1-F91C58738AF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38ED-179D-4E9B-9A41-3856351BD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5F22-786D-45F4-9DD1-F91C58738AF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38ED-179D-4E9B-9A41-3856351BDD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5F22-786D-45F4-9DD1-F91C58738AF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38ED-179D-4E9B-9A41-3856351BD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5F22-786D-45F4-9DD1-F91C58738AF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38ED-179D-4E9B-9A41-3856351BDD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5F22-786D-45F4-9DD1-F91C58738AF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38ED-179D-4E9B-9A41-3856351BDD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5F22-786D-45F4-9DD1-F91C58738AF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38ED-179D-4E9B-9A41-3856351BD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5F22-786D-45F4-9DD1-F91C58738AF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38ED-179D-4E9B-9A41-3856351BD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5F22-786D-45F4-9DD1-F91C58738AF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38ED-179D-4E9B-9A41-3856351BD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5F22-786D-45F4-9DD1-F91C58738AF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838ED-179D-4E9B-9A41-3856351BDD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145F22-786D-45F4-9DD1-F91C58738AF5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8838ED-179D-4E9B-9A41-3856351BDD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ffice.readytobuystore.com/Upload/GoodsPics/28448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92899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116632"/>
            <a:ext cx="5544616" cy="175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800" b="1" dirty="0">
                <a:solidFill>
                  <a:srgbClr val="212745">
                    <a:lumMod val="60000"/>
                    <a:lumOff val="40000"/>
                  </a:srgbClr>
                </a:solidFill>
                <a:latin typeface="Gabriola" pitchFamily="82" charset="0"/>
              </a:rPr>
              <a:t>Презентация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800" b="1" dirty="0">
                <a:solidFill>
                  <a:srgbClr val="212745">
                    <a:lumMod val="60000"/>
                    <a:lumOff val="40000"/>
                  </a:srgbClr>
                </a:solidFill>
                <a:latin typeface="Gabriola" pitchFamily="82" charset="0"/>
              </a:rPr>
              <a:t>«Пейте, дети, молоко!»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3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Выполнила Костылева В.В., ГБДОУ д.с.47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4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edaboutme.ru/upload/medialibrary/dbf/shutterstock_226785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82" y="980728"/>
            <a:ext cx="8845514" cy="566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534" y="116632"/>
            <a:ext cx="884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Итак, ребята, делаем вывод: Люди всегда высоко ценили и ценят молоко за его питательные и целебные свойства. Молоко – это напиток, подаренный нам самой природой!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age.freepik.com/free-vector/cartoon-baby-cow-with-milk-bottle_29190-4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59357"/>
            <a:ext cx="6106666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178" y="404665"/>
            <a:ext cx="27503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В молоке полезных много витаминов и веществ,</a:t>
            </a:r>
          </a:p>
          <a:p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          Пейте молоко парное, чтобы кариес исчез.</a:t>
            </a:r>
          </a:p>
          <a:p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          Чтобы кости были крепки, не болела голова,</a:t>
            </a:r>
          </a:p>
          <a:p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          Настроение, чтоб было превесёлое всегда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Шлет привет вам всем корова: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Пейте, дети, молоко! Будете здоровы!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928992" cy="59766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64646"/>
                </a:solidFill>
                <a:latin typeface="Tahoma"/>
              </a:rPr>
              <a:t>Цель:</a:t>
            </a:r>
            <a:r>
              <a:rPr lang="ru-RU" dirty="0">
                <a:solidFill>
                  <a:srgbClr val="464646"/>
                </a:solidFill>
                <a:latin typeface="Tahoma"/>
              </a:rPr>
              <a:t> расширять представления детей о многообразии молочных продуктов; их пользе для здоровья;</a:t>
            </a:r>
          </a:p>
          <a:p>
            <a:r>
              <a:rPr lang="ru-RU" b="1" dirty="0">
                <a:solidFill>
                  <a:srgbClr val="464646"/>
                </a:solidFill>
                <a:latin typeface="Tahoma"/>
              </a:rPr>
              <a:t>Задачи:</a:t>
            </a:r>
            <a:endParaRPr lang="ru-RU" dirty="0">
              <a:solidFill>
                <a:srgbClr val="464646"/>
              </a:solidFill>
              <a:latin typeface="Tahoma"/>
            </a:endParaRPr>
          </a:p>
          <a:p>
            <a:pPr marL="45720" indent="0">
              <a:buNone/>
            </a:pPr>
            <a:endParaRPr lang="ru-RU" dirty="0">
              <a:solidFill>
                <a:srgbClr val="464646"/>
              </a:solidFill>
              <a:latin typeface="Tahoma"/>
            </a:endParaRPr>
          </a:p>
          <a:p>
            <a:r>
              <a:rPr lang="ru-RU" dirty="0">
                <a:solidFill>
                  <a:srgbClr val="464646"/>
                </a:solidFill>
                <a:latin typeface="Tahoma"/>
              </a:rPr>
              <a:t>создать условия для понимания детьми процесса производства молочных продуктов</a:t>
            </a:r>
            <a:r>
              <a:rPr lang="ru-RU" dirty="0" smtClean="0">
                <a:solidFill>
                  <a:srgbClr val="464646"/>
                </a:solidFill>
                <a:latin typeface="Tahoma"/>
              </a:rPr>
              <a:t>;</a:t>
            </a:r>
            <a:endParaRPr lang="ru-RU" dirty="0">
              <a:solidFill>
                <a:srgbClr val="464646"/>
              </a:solidFill>
              <a:latin typeface="Tahoma"/>
            </a:endParaRPr>
          </a:p>
          <a:p>
            <a:r>
              <a:rPr lang="ru-RU" dirty="0">
                <a:solidFill>
                  <a:srgbClr val="464646"/>
                </a:solidFill>
                <a:latin typeface="Tahoma"/>
              </a:rPr>
              <a:t>закреплять знания детей о корове как о домашнем животном</a:t>
            </a:r>
            <a:r>
              <a:rPr lang="ru-RU" dirty="0" smtClean="0">
                <a:solidFill>
                  <a:srgbClr val="464646"/>
                </a:solidFill>
                <a:latin typeface="Tahoma"/>
              </a:rPr>
              <a:t>.</a:t>
            </a:r>
            <a:endParaRPr lang="ru-RU" dirty="0">
              <a:solidFill>
                <a:srgbClr val="464646"/>
              </a:solidFill>
              <a:latin typeface="Tahoma"/>
            </a:endParaRPr>
          </a:p>
          <a:p>
            <a:r>
              <a:rPr lang="ru-RU" dirty="0">
                <a:solidFill>
                  <a:srgbClr val="464646"/>
                </a:solidFill>
                <a:latin typeface="Tahoma"/>
              </a:rPr>
              <a:t>развивать внимание, наблюдательность, память детей</a:t>
            </a:r>
            <a:r>
              <a:rPr lang="ru-RU" dirty="0" smtClean="0">
                <a:solidFill>
                  <a:srgbClr val="464646"/>
                </a:solidFill>
                <a:latin typeface="Tahoma"/>
              </a:rPr>
              <a:t>.</a:t>
            </a:r>
            <a:endParaRPr lang="ru-RU" dirty="0">
              <a:solidFill>
                <a:srgbClr val="464646"/>
              </a:solidFill>
              <a:latin typeface="Tahoma"/>
            </a:endParaRPr>
          </a:p>
          <a:p>
            <a:r>
              <a:rPr lang="ru-RU" dirty="0">
                <a:solidFill>
                  <a:srgbClr val="464646"/>
                </a:solidFill>
                <a:latin typeface="Tahoma"/>
              </a:rPr>
              <a:t>воспитывать доброжелательность по отношению к сверстникам, умение работать в коллективе</a:t>
            </a:r>
            <a:r>
              <a:rPr lang="ru-RU" dirty="0" smtClean="0">
                <a:solidFill>
                  <a:srgbClr val="464646"/>
                </a:solidFill>
                <a:latin typeface="Tahoma"/>
              </a:rPr>
              <a:t>.</a:t>
            </a:r>
          </a:p>
          <a:p>
            <a:pPr marL="45720" indent="0">
              <a:buNone/>
            </a:pPr>
            <a:endParaRPr lang="ru-RU" dirty="0">
              <a:solidFill>
                <a:srgbClr val="464646"/>
              </a:solidFill>
              <a:latin typeface="Tahoma"/>
            </a:endParaRPr>
          </a:p>
          <a:p>
            <a:r>
              <a:rPr lang="ru-RU" b="1" dirty="0">
                <a:solidFill>
                  <a:srgbClr val="464646"/>
                </a:solidFill>
                <a:latin typeface="Tahoma"/>
              </a:rPr>
              <a:t>Образовательная область:</a:t>
            </a:r>
            <a:r>
              <a:rPr lang="ru-RU" dirty="0">
                <a:solidFill>
                  <a:srgbClr val="464646"/>
                </a:solidFill>
                <a:latin typeface="Tahoma"/>
              </a:rPr>
              <a:t> познавательное развитие.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88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         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201894" y="639852"/>
            <a:ext cx="276259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Белая 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водица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Всем </a:t>
            </a:r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нам пригодится. </a:t>
            </a:r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Из </a:t>
            </a:r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водицы белой </a:t>
            </a:r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Все</a:t>
            </a:r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, что хочешь, делай: Сливки, простоквашу, </a:t>
            </a:r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Масло </a:t>
            </a:r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в кашу нашу, Творожок на пирожок, Кушай, Ванюшка, дружок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</a:p>
          <a:p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Белое, да не снег, Вкусное, да не мед. </a:t>
            </a:r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От </a:t>
            </a:r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рогатого берут </a:t>
            </a:r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И </a:t>
            </a:r>
            <a:r>
              <a:rPr lang="ru-RU" b="1" dirty="0">
                <a:solidFill>
                  <a:srgbClr val="00B050"/>
                </a:solidFill>
                <a:latin typeface="Comic Sans MS" pitchFamily="66" charset="0"/>
              </a:rPr>
              <a:t>ребятам дают</a:t>
            </a: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</a:p>
          <a:p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О чем эти загадки?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sz="2000" b="1" dirty="0"/>
          </a:p>
        </p:txBody>
      </p:sp>
      <p:pic>
        <p:nvPicPr>
          <p:cNvPr id="1026" name="Picture 2" descr="https://img4.goodfon.ru/original/4000x2666/a/58/leto-solntse-zelen-pole-trava-derevia-nebo-oblak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878366" cy="613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561662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404664"/>
            <a:ext cx="26642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Кормилицей называли корову в деревне, ведь она давала вкуснейшее и очень полезное молоко. А уж из молока люди научились делать множество разных продуктов: сливки, сметану, творожок, простоквашу, сыр, масло, и даже мороженое. Если в хозяйстве была корова, то люди были уверены, что голодать они не будут.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000" dirty="0"/>
              <a:t> </a:t>
            </a:r>
          </a:p>
        </p:txBody>
      </p:sp>
      <p:pic>
        <p:nvPicPr>
          <p:cNvPr id="3074" name="Picture 2" descr="https://pbs.twimg.com/media/EYqwguYXQAEz9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4" y="260648"/>
            <a:ext cx="561662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09cd18bd187d0b0d0bdd0b8d0b5-d0bad0bed180d0bed0b2d18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20072" y="61724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116632"/>
            <a:ext cx="39604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Вот сколько пословиц придумал народ о своей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кормилице: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Была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бы коровушка будет 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молочко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Корова в тепле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- молоко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столе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Корова рогата да молоком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богата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Корову не накормишь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молока не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надоишь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 чем же кормили корову, чтобы она давала много молока?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dirty="0"/>
          </a:p>
          <a:p>
            <a:endParaRPr lang="ru-RU" sz="2000" b="1" dirty="0" smtClean="0"/>
          </a:p>
        </p:txBody>
      </p:sp>
      <p:pic>
        <p:nvPicPr>
          <p:cNvPr id="4098" name="Picture 2" descr="http://cultinfo.ru/upload/iblock/9c6/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429000"/>
            <a:ext cx="43924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news.maanimo.com/wp-content/uploads/2017/03/1-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439248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836" y="2179896"/>
            <a:ext cx="7632848" cy="297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pandia.ru/text/80/465/images/img2_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849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originals/b4/80/52/b4805254c6721702db4aedf6e3aff3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4752528" cy="662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ds04.infourok.ru/uploads/ex/0952/000cda91-bb3338f8/hello_html_f122f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429311"/>
            <a:ext cx="4032448" cy="33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5" y="116632"/>
            <a:ext cx="40979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Все вы много раз ели творожок, намазывали масло на булочку. А знаете ли вы, как изготавливаются эти молочные продукты? Это долгий и сложный процесс. Вначале с молока снимают сливки, затем их долго-долго взбивают, пока они не превратятся в густое и ароматное сливочное масло.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thumbs.dreamstime.com/b/%D1%82%D0%B2%D0%BE%D1%80%D0%BE%D0%B3-%D0%B2-%D0%BC%D0%B0%D1%80-%D0%B5-7408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29" y="1484784"/>
            <a:ext cx="871405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429" y="116632"/>
            <a:ext cx="8570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Для того, чтобы получить творожок, тоже нужно потрудиться. Скисшее молоко (простоквашу) долго нагревают на слабом огне, затем откидывают на марлю, отжимают и ждут, когда стечет сыворотка. В твороге содержится очень много кальция.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20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Назовите знакомые вам молочные продукты.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s://formula-zozh.ru/wp-content/uploads/2019/05/dairy-drops-diabetes-risk-70-perce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44413"/>
            <a:ext cx="8570508" cy="58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За что же мы так любим и ценим  молочные продукты?</a:t>
            </a:r>
          </a:p>
          <a:p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9492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1" dirty="0"/>
              <a:t>«Ворона и Лисица</a:t>
            </a:r>
            <a:r>
              <a:rPr lang="ru-RU" dirty="0"/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152" y="5949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1" dirty="0" smtClean="0"/>
              <a:t>«Слон </a:t>
            </a:r>
            <a:r>
              <a:rPr lang="ru-RU" b="1" i="1" dirty="0"/>
              <a:t>и Моська»</a:t>
            </a:r>
          </a:p>
        </p:txBody>
      </p:sp>
      <p:pic>
        <p:nvPicPr>
          <p:cNvPr id="7170" name="Picture 2" descr="https://s11.stc.all.kpcdn.net/share/i/4/1451387/w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0575"/>
            <a:ext cx="8496944" cy="600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476825"/>
            <a:ext cx="8036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За то, что молоко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коровье всем дает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здоровье!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991</TotalTime>
  <Words>396</Words>
  <Application>Microsoft Office PowerPoint</Application>
  <PresentationFormat>Экран (4:3)</PresentationFormat>
  <Paragraphs>55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первая. Путешествие на Шестой мыс.</dc:title>
  <dc:creator>MSI</dc:creator>
  <cp:lastModifiedBy>MSI</cp:lastModifiedBy>
  <cp:revision>46</cp:revision>
  <dcterms:created xsi:type="dcterms:W3CDTF">2018-10-07T09:42:03Z</dcterms:created>
  <dcterms:modified xsi:type="dcterms:W3CDTF">2020-10-22T18:11:55Z</dcterms:modified>
</cp:coreProperties>
</file>